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7"/>
  </p:notesMasterIdLst>
  <p:handoutMasterIdLst>
    <p:handoutMasterId r:id="rId8"/>
  </p:handoutMasterIdLst>
  <p:sldIdLst>
    <p:sldId id="269" r:id="rId2"/>
    <p:sldId id="272" r:id="rId3"/>
    <p:sldId id="271" r:id="rId4"/>
    <p:sldId id="273" r:id="rId5"/>
    <p:sldId id="270" r:id="rId6"/>
  </p:sldIdLst>
  <p:sldSz cx="9144000" cy="6858000" type="screen4x3"/>
  <p:notesSz cx="6781800" cy="90678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6BE14"/>
    <a:srgbClr val="92929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4660"/>
  </p:normalViewPr>
  <p:slideViewPr>
    <p:cSldViewPr showGuides="1">
      <p:cViewPr>
        <p:scale>
          <a:sx n="60" d="100"/>
          <a:sy n="60" d="100"/>
        </p:scale>
        <p:origin x="-2274" y="-762"/>
      </p:cViewPr>
      <p:guideLst>
        <p:guide orient="horz" pos="346"/>
        <p:guide pos="11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90" d="100"/>
          <a:sy n="90" d="100"/>
        </p:scale>
        <p:origin x="-3744" y="-96"/>
      </p:cViewPr>
      <p:guideLst>
        <p:guide orient="horz" pos="2856"/>
        <p:guide pos="21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53390"/>
          </a:xfrm>
          <a:prstGeom prst="rect">
            <a:avLst/>
          </a:prstGeom>
        </p:spPr>
        <p:txBody>
          <a:bodyPr vert="horz" lIns="90562" tIns="45281" rIns="90562" bIns="45281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1451" y="0"/>
            <a:ext cx="2938780" cy="453390"/>
          </a:xfrm>
          <a:prstGeom prst="rect">
            <a:avLst/>
          </a:prstGeom>
        </p:spPr>
        <p:txBody>
          <a:bodyPr vert="horz" lIns="90562" tIns="45281" rIns="90562" bIns="45281" rtlCol="0"/>
          <a:lstStyle>
            <a:lvl1pPr algn="r">
              <a:defRPr sz="1200"/>
            </a:lvl1pPr>
          </a:lstStyle>
          <a:p>
            <a:fld id="{C8DB74BB-CC66-904C-8FDC-27B6909B9361}" type="datetime1">
              <a:rPr lang="en-GB" smtClean="0"/>
              <a:pPr/>
              <a:t>16/11/2014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12836"/>
            <a:ext cx="2938780" cy="453390"/>
          </a:xfrm>
          <a:prstGeom prst="rect">
            <a:avLst/>
          </a:prstGeom>
        </p:spPr>
        <p:txBody>
          <a:bodyPr vert="horz" lIns="90562" tIns="45281" rIns="90562" bIns="45281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1451" y="8612836"/>
            <a:ext cx="2938780" cy="453390"/>
          </a:xfrm>
          <a:prstGeom prst="rect">
            <a:avLst/>
          </a:prstGeom>
        </p:spPr>
        <p:txBody>
          <a:bodyPr vert="horz" lIns="90562" tIns="45281" rIns="90562" bIns="45281" rtlCol="0" anchor="b"/>
          <a:lstStyle>
            <a:lvl1pPr algn="r">
              <a:defRPr sz="1200"/>
            </a:lvl1pPr>
          </a:lstStyle>
          <a:p>
            <a:fld id="{616B681F-709E-4A47-AB95-866B2E63A068}" type="slidenum">
              <a:rPr lang="sv-SE" smtClean="0"/>
              <a:pPr/>
              <a:t>‹N°›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9024611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53390"/>
          </a:xfrm>
          <a:prstGeom prst="rect">
            <a:avLst/>
          </a:prstGeom>
        </p:spPr>
        <p:txBody>
          <a:bodyPr vert="horz" lIns="90562" tIns="45281" rIns="90562" bIns="45281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1451" y="0"/>
            <a:ext cx="2938780" cy="453390"/>
          </a:xfrm>
          <a:prstGeom prst="rect">
            <a:avLst/>
          </a:prstGeom>
        </p:spPr>
        <p:txBody>
          <a:bodyPr vert="horz" lIns="90562" tIns="45281" rIns="90562" bIns="45281" rtlCol="0"/>
          <a:lstStyle>
            <a:lvl1pPr algn="r">
              <a:defRPr sz="1200"/>
            </a:lvl1pPr>
          </a:lstStyle>
          <a:p>
            <a:fld id="{9C62CA04-1B6E-DC43-80B5-ACEAFA23CBBD}" type="datetime1">
              <a:rPr lang="en-GB" smtClean="0"/>
              <a:pPr/>
              <a:t>16/11/2014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3950" y="679450"/>
            <a:ext cx="4533900" cy="34004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62" tIns="45281" rIns="90562" bIns="45281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180" y="4307205"/>
            <a:ext cx="5425440" cy="4080510"/>
          </a:xfrm>
          <a:prstGeom prst="rect">
            <a:avLst/>
          </a:prstGeom>
        </p:spPr>
        <p:txBody>
          <a:bodyPr vert="horz" lIns="90562" tIns="45281" rIns="90562" bIns="4528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12836"/>
            <a:ext cx="2938780" cy="453390"/>
          </a:xfrm>
          <a:prstGeom prst="rect">
            <a:avLst/>
          </a:prstGeom>
        </p:spPr>
        <p:txBody>
          <a:bodyPr vert="horz" lIns="90562" tIns="45281" rIns="90562" bIns="45281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1451" y="8612836"/>
            <a:ext cx="2938780" cy="453390"/>
          </a:xfrm>
          <a:prstGeom prst="rect">
            <a:avLst/>
          </a:prstGeom>
        </p:spPr>
        <p:txBody>
          <a:bodyPr vert="horz" lIns="90562" tIns="45281" rIns="90562" bIns="45281" rtlCol="0" anchor="b"/>
          <a:lstStyle>
            <a:lvl1pPr algn="r">
              <a:defRPr sz="1200"/>
            </a:lvl1pPr>
          </a:lstStyle>
          <a:p>
            <a:fld id="{5B445068-3B47-46BD-BFB3-B15024B8E8D4}" type="slidenum">
              <a:rPr lang="sv-SE" smtClean="0"/>
              <a:pPr/>
              <a:t>‹N°›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4793804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troduction Slide Trav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avelA_l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itle Placeholder 16"/>
          <p:cNvSpPr>
            <a:spLocks noGrp="1"/>
          </p:cNvSpPr>
          <p:nvPr>
            <p:ph type="title" hasCustomPrompt="1"/>
          </p:nvPr>
        </p:nvSpPr>
        <p:spPr>
          <a:xfrm>
            <a:off x="179512" y="3140968"/>
            <a:ext cx="2808312" cy="11521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Presentation</a:t>
            </a:r>
            <a:endParaRPr lang="sv-SE" dirty="0"/>
          </a:p>
        </p:txBody>
      </p:sp>
      <p:sp>
        <p:nvSpPr>
          <p:cNvPr id="13" name="Text Placeholder 17"/>
          <p:cNvSpPr>
            <a:spLocks noGrp="1"/>
          </p:cNvSpPr>
          <p:nvPr>
            <p:ph idx="1" hasCustomPrompt="1"/>
          </p:nvPr>
        </p:nvSpPr>
        <p:spPr>
          <a:xfrm>
            <a:off x="179512" y="4275728"/>
            <a:ext cx="2808312" cy="1313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Name</a:t>
            </a:r>
          </a:p>
          <a:p>
            <a:pPr lvl="0"/>
            <a:r>
              <a:rPr lang="en-US" dirty="0" smtClean="0"/>
              <a:t>Date </a:t>
            </a:r>
            <a:endParaRPr lang="sv-SE" dirty="0"/>
          </a:p>
        </p:txBody>
      </p:sp>
      <p:pic>
        <p:nvPicPr>
          <p:cNvPr id="14" name="Picture 13" descr="ORI_LOGO_STD_RGB_WHITE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7504" y="5686247"/>
            <a:ext cx="2844579" cy="983113"/>
          </a:xfrm>
          <a:prstGeom prst="rect">
            <a:avLst/>
          </a:prstGeom>
        </p:spPr>
      </p:pic>
      <p:pic>
        <p:nvPicPr>
          <p:cNvPr id="15" name="Picture 14" descr="Oriflame-Brand-promise_2012_WHITE.ep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5536" y="379682"/>
            <a:ext cx="2376264" cy="9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7796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 and Chapter Divider Slide Trav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avelB_l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3" name="Title Placeholder 16"/>
          <p:cNvSpPr>
            <a:spLocks noGrp="1"/>
          </p:cNvSpPr>
          <p:nvPr>
            <p:ph type="title" hasCustomPrompt="1"/>
          </p:nvPr>
        </p:nvSpPr>
        <p:spPr>
          <a:xfrm>
            <a:off x="4786314" y="1100125"/>
            <a:ext cx="3386086" cy="7747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Agenda</a:t>
            </a:r>
            <a:endParaRPr lang="sv-SE" dirty="0"/>
          </a:p>
        </p:txBody>
      </p:sp>
      <p:sp>
        <p:nvSpPr>
          <p:cNvPr id="14" name="Text Placeholder 17"/>
          <p:cNvSpPr>
            <a:spLocks noGrp="1"/>
          </p:cNvSpPr>
          <p:nvPr>
            <p:ph idx="1"/>
          </p:nvPr>
        </p:nvSpPr>
        <p:spPr>
          <a:xfrm>
            <a:off x="4786314" y="1881114"/>
            <a:ext cx="340042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D1A87-C2EB-4E41-8516-603EE70317DB}" type="slidenum">
              <a:rPr lang="sv-SE" smtClean="0"/>
              <a:pPr/>
              <a:t>‹N°›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050818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 and Chapter Divider Slide Travel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avelC_l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3" name="Title Placeholder 16"/>
          <p:cNvSpPr>
            <a:spLocks noGrp="1"/>
          </p:cNvSpPr>
          <p:nvPr>
            <p:ph type="title" hasCustomPrompt="1"/>
          </p:nvPr>
        </p:nvSpPr>
        <p:spPr>
          <a:xfrm>
            <a:off x="4786314" y="1100125"/>
            <a:ext cx="3386086" cy="7747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Agenda</a:t>
            </a:r>
            <a:endParaRPr lang="sv-SE" dirty="0"/>
          </a:p>
        </p:txBody>
      </p:sp>
      <p:sp>
        <p:nvSpPr>
          <p:cNvPr id="14" name="Text Placeholder 17"/>
          <p:cNvSpPr>
            <a:spLocks noGrp="1"/>
          </p:cNvSpPr>
          <p:nvPr>
            <p:ph idx="1"/>
          </p:nvPr>
        </p:nvSpPr>
        <p:spPr>
          <a:xfrm>
            <a:off x="4786314" y="1881114"/>
            <a:ext cx="340042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D1A87-C2EB-4E41-8516-603EE70317DB}" type="slidenum">
              <a:rPr lang="sv-SE" smtClean="0"/>
              <a:pPr/>
              <a:t>‹N°›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595480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1550974"/>
            <a:ext cx="8229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900">
                <a:solidFill>
                  <a:srgbClr val="929292"/>
                </a:solidFill>
              </a:defRPr>
            </a:lvl1pPr>
          </a:lstStyle>
          <a:p>
            <a:fld id="{FE4D1A87-C2EB-4E41-8516-603EE70317DB}" type="slidenum">
              <a:rPr lang="sv-SE" smtClean="0"/>
              <a:pPr/>
              <a:t>‹N°›</a:t>
            </a:fld>
            <a:endParaRPr lang="sv-SE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ADAADE32-F504-4F41-9994-2A835229E64D}" type="datetime1">
              <a:rPr lang="en-GB" smtClean="0"/>
              <a:pPr/>
              <a:t>16/11/2014</a:t>
            </a:fld>
            <a:endParaRPr lang="sv-SE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46856" y="348314"/>
            <a:ext cx="6463970" cy="5604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cxnSp>
        <p:nvCxnSpPr>
          <p:cNvPr id="8" name="Straight Connector 8"/>
          <p:cNvCxnSpPr/>
          <p:nvPr userDrawn="1"/>
        </p:nvCxnSpPr>
        <p:spPr>
          <a:xfrm>
            <a:off x="428625" y="6477000"/>
            <a:ext cx="828675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0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Copyright ©2014 by Oriflame Cosmetics SA</a:t>
            </a:r>
            <a:endParaRPr lang="sv-SE" dirty="0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900">
                <a:solidFill>
                  <a:srgbClr val="929292"/>
                </a:solidFill>
              </a:defRPr>
            </a:lvl1pPr>
          </a:lstStyle>
          <a:p>
            <a:fld id="{FE4D1A87-C2EB-4E41-8516-603EE70317DB}" type="slidenum">
              <a:rPr lang="sv-SE" smtClean="0"/>
              <a:pPr/>
              <a:t>‹N°›</a:t>
            </a:fld>
            <a:endParaRPr lang="sv-SE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5ACF4265-A529-B546-BB95-5A22EF5F8FA8}" type="datetime1">
              <a:rPr lang="en-GB" smtClean="0"/>
              <a:pPr/>
              <a:t>16/11/2014</a:t>
            </a:fld>
            <a:endParaRPr lang="sv-SE" dirty="0"/>
          </a:p>
        </p:txBody>
      </p:sp>
      <p:cxnSp>
        <p:nvCxnSpPr>
          <p:cNvPr id="8" name="Straight Connector 8"/>
          <p:cNvCxnSpPr/>
          <p:nvPr userDrawn="1"/>
        </p:nvCxnSpPr>
        <p:spPr>
          <a:xfrm>
            <a:off x="428625" y="6477000"/>
            <a:ext cx="828675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0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Copyright ©2014 by Oriflame Cosmetics SA</a:t>
            </a:r>
            <a:endParaRPr lang="sv-SE" dirty="0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15E68-8CC3-DC4E-A3B7-6F474EB1C125}" type="datetime1">
              <a:rPr lang="en-GB" smtClean="0"/>
              <a:pPr/>
              <a:t>16/11/2014</a:t>
            </a:fld>
            <a:endParaRPr lang="sv-SE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0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Copyright ©2014 by Oriflame Cosmetics SA</a:t>
            </a:r>
            <a:endParaRPr lang="sv-SE" dirty="0" smtClean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D1A87-C2EB-4E41-8516-603EE70317DB}" type="slidenum">
              <a:rPr lang="sv-SE" smtClean="0"/>
              <a:pPr/>
              <a:t>‹N°›</a:t>
            </a:fld>
            <a:endParaRPr lang="sv-SE"/>
          </a:p>
        </p:txBody>
      </p:sp>
      <p:cxnSp>
        <p:nvCxnSpPr>
          <p:cNvPr id="6" name="Straight Connector 8"/>
          <p:cNvCxnSpPr/>
          <p:nvPr userDrawn="1"/>
        </p:nvCxnSpPr>
        <p:spPr>
          <a:xfrm>
            <a:off x="428625" y="6477000"/>
            <a:ext cx="828675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15E68-8CC3-DC4E-A3B7-6F474EB1C125}" type="datetime1">
              <a:rPr lang="en-GB" smtClean="0"/>
              <a:pPr/>
              <a:t>16/11/2014</a:t>
            </a:fld>
            <a:endParaRPr lang="sv-SE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0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Copyright ©2014 by Oriflame Cosmetics SA</a:t>
            </a:r>
            <a:endParaRPr lang="sv-SE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D1A87-C2EB-4E41-8516-603EE70317DB}" type="slidenum">
              <a:rPr lang="sv-SE" smtClean="0"/>
              <a:pPr/>
              <a:t>‹N°›</a:t>
            </a:fld>
            <a:endParaRPr lang="sv-SE"/>
          </a:p>
        </p:txBody>
      </p:sp>
      <p:cxnSp>
        <p:nvCxnSpPr>
          <p:cNvPr id="6" name="Straight Connector 8"/>
          <p:cNvCxnSpPr/>
          <p:nvPr userDrawn="1"/>
        </p:nvCxnSpPr>
        <p:spPr>
          <a:xfrm>
            <a:off x="428625" y="6477000"/>
            <a:ext cx="828675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900">
                <a:solidFill>
                  <a:srgbClr val="929292"/>
                </a:solidFill>
              </a:defRPr>
            </a:lvl1pPr>
          </a:lstStyle>
          <a:p>
            <a:fld id="{FE4D1A87-C2EB-4E41-8516-603EE70317DB}" type="slidenum">
              <a:rPr lang="sv-SE" smtClean="0"/>
              <a:pPr/>
              <a:t>‹N°›</a:t>
            </a:fld>
            <a:endParaRPr lang="sv-SE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64D4656C-6CF3-BF45-86BA-1CB926613C9D}" type="datetime1">
              <a:rPr lang="en-GB" smtClean="0"/>
              <a:pPr/>
              <a:t>16/11/2014</a:t>
            </a:fld>
            <a:endParaRPr lang="sv-SE" dirty="0"/>
          </a:p>
        </p:txBody>
      </p:sp>
      <p:cxnSp>
        <p:nvCxnSpPr>
          <p:cNvPr id="5" name="Straight Connector 8"/>
          <p:cNvCxnSpPr/>
          <p:nvPr userDrawn="1"/>
        </p:nvCxnSpPr>
        <p:spPr>
          <a:xfrm>
            <a:off x="428625" y="6477000"/>
            <a:ext cx="828675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0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Copyright ©2014 by Oriflame Cosmetics SA</a:t>
            </a:r>
            <a:endParaRPr lang="sv-SE" dirty="0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6856" y="348314"/>
            <a:ext cx="6463970" cy="5604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6856" y="155097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900">
                <a:solidFill>
                  <a:srgbClr val="929292"/>
                </a:solidFill>
                <a:latin typeface="Arial"/>
              </a:defRPr>
            </a:lvl1pPr>
          </a:lstStyle>
          <a:p>
            <a:fld id="{FE4D1A87-C2EB-4E41-8516-603EE70317DB}" type="slidenum">
              <a:rPr lang="sv-SE" smtClean="0"/>
              <a:pPr/>
              <a:t>‹N°›</a:t>
            </a:fld>
            <a:endParaRPr lang="sv-SE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929292"/>
                </a:solidFill>
                <a:latin typeface="Arial"/>
              </a:defRPr>
            </a:lvl1pPr>
          </a:lstStyle>
          <a:p>
            <a:fld id="{8F8FFB35-FF68-9245-8B99-A49AE524A76E}" type="datetime1">
              <a:rPr lang="en-GB" smtClean="0"/>
              <a:pPr/>
              <a:t>16/11/2014</a:t>
            </a:fld>
            <a:endParaRPr lang="sv-SE" dirty="0"/>
          </a:p>
        </p:txBody>
      </p:sp>
      <p:pic>
        <p:nvPicPr>
          <p:cNvPr id="9" name="Picture 8" descr="ORI_LOGO_SML_RGB_GREY.eps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608040" y="83750"/>
            <a:ext cx="1428456" cy="536938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0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9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Copyright ©2014 by </a:t>
            </a:r>
            <a:r>
              <a:rPr lang="en-US" dirty="0" err="1" smtClean="0"/>
              <a:t>Oriflame</a:t>
            </a:r>
            <a:r>
              <a:rPr lang="en-US" dirty="0" smtClean="0"/>
              <a:t> Cosmetics SA</a:t>
            </a:r>
            <a:endParaRPr lang="sv-SE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5" r:id="rId3"/>
    <p:sldLayoutId id="2147483654" r:id="rId4"/>
    <p:sldLayoutId id="2147483656" r:id="rId5"/>
    <p:sldLayoutId id="2147483674" r:id="rId6"/>
    <p:sldLayoutId id="2147483658" r:id="rId7"/>
    <p:sldLayoutId id="2147483659" r:id="rId8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©2014 by Oriflame Cosmetics SA</a:t>
            </a:r>
            <a:endParaRPr lang="sv-SE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4"/>
            <a:ext cx="6875809" cy="6183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001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©2014 by Oriflame Cosmetics SA</a:t>
            </a:r>
            <a:endParaRPr lang="sv-SE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211960" y="1740872"/>
            <a:ext cx="493204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Je suis nouvelle consultante en </a:t>
            </a:r>
            <a:r>
              <a:rPr lang="fr-FR" b="1" dirty="0" smtClean="0"/>
              <a:t>Octobre</a:t>
            </a:r>
          </a:p>
          <a:p>
            <a:endParaRPr lang="fr-FR" b="1" dirty="0" smtClean="0"/>
          </a:p>
          <a:p>
            <a:r>
              <a:rPr lang="fr-FR" dirty="0" smtClean="0"/>
              <a:t>Je passe au moins </a:t>
            </a:r>
            <a:r>
              <a:rPr lang="fr-FR" b="1" u="sng" dirty="0" smtClean="0"/>
              <a:t>150 BP </a:t>
            </a:r>
            <a:r>
              <a:rPr lang="fr-FR" dirty="0" smtClean="0"/>
              <a:t>(au cumul) en </a:t>
            </a:r>
            <a:r>
              <a:rPr lang="fr-FR" b="1" dirty="0" smtClean="0"/>
              <a:t>Octobre</a:t>
            </a:r>
          </a:p>
          <a:p>
            <a:endParaRPr lang="fr-FR" dirty="0" smtClean="0"/>
          </a:p>
          <a:p>
            <a:r>
              <a:rPr lang="fr-FR" dirty="0" smtClean="0"/>
              <a:t>Je peux bénéficier du lot à </a:t>
            </a:r>
            <a:r>
              <a:rPr lang="fr-FR" sz="2000" b="1" u="sng" dirty="0" smtClean="0"/>
              <a:t>15 DT </a:t>
            </a:r>
            <a:r>
              <a:rPr lang="fr-FR" dirty="0" smtClean="0"/>
              <a:t>prix consultante au lieu de </a:t>
            </a:r>
            <a:r>
              <a:rPr lang="fr-FR" sz="2000" b="1" u="sng" dirty="0" smtClean="0"/>
              <a:t>29,8 DT</a:t>
            </a:r>
            <a:r>
              <a:rPr lang="fr-FR" sz="2000" u="sng" dirty="0" smtClean="0"/>
              <a:t> </a:t>
            </a:r>
            <a:r>
              <a:rPr lang="fr-FR" dirty="0" smtClean="0"/>
              <a:t>prix catalogue en le commandant sur le mois de </a:t>
            </a:r>
            <a:r>
              <a:rPr lang="fr-FR" b="1" u="sng" dirty="0"/>
              <a:t>N</a:t>
            </a:r>
            <a:r>
              <a:rPr lang="fr-FR" b="1" u="sng" dirty="0" smtClean="0"/>
              <a:t>ovembre</a:t>
            </a:r>
            <a:r>
              <a:rPr lang="fr-FR" u="sng" dirty="0" smtClean="0"/>
              <a:t> </a:t>
            </a:r>
            <a:r>
              <a:rPr lang="fr-FR" dirty="0" smtClean="0"/>
              <a:t>en passant une commande d’au moins 1BP en Novembre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04048" y="548680"/>
            <a:ext cx="158417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1er MOIS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188640"/>
            <a:ext cx="4216908" cy="610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881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©2014 by Oriflame Cosmetics SA</a:t>
            </a:r>
            <a:endParaRPr lang="sv-SE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211960" y="1237397"/>
            <a:ext cx="475252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Je suis nouvelle consultante en </a:t>
            </a:r>
            <a:r>
              <a:rPr lang="fr-FR" b="1" dirty="0" smtClean="0"/>
              <a:t>Octobre, j’ai bien passé mes 150 BP en Octobre</a:t>
            </a:r>
          </a:p>
          <a:p>
            <a:endParaRPr lang="fr-FR" b="1" dirty="0" smtClean="0"/>
          </a:p>
          <a:p>
            <a:r>
              <a:rPr lang="fr-FR" dirty="0" smtClean="0"/>
              <a:t>Je passe au moins </a:t>
            </a:r>
            <a:r>
              <a:rPr lang="fr-FR" sz="2000" b="1" u="sng" dirty="0" smtClean="0"/>
              <a:t>150 BP </a:t>
            </a:r>
            <a:r>
              <a:rPr lang="fr-FR" dirty="0" smtClean="0"/>
              <a:t>(au cumul) en </a:t>
            </a:r>
            <a:r>
              <a:rPr lang="fr-FR" b="1" dirty="0" smtClean="0"/>
              <a:t>Novembre</a:t>
            </a:r>
          </a:p>
          <a:p>
            <a:endParaRPr lang="fr-FR" dirty="0" smtClean="0"/>
          </a:p>
          <a:p>
            <a:r>
              <a:rPr lang="fr-FR" dirty="0" smtClean="0"/>
              <a:t>Je peux bénéficier du lot à </a:t>
            </a:r>
            <a:r>
              <a:rPr lang="fr-FR" sz="2400" b="1" u="sng" dirty="0" smtClean="0"/>
              <a:t>15DT </a:t>
            </a:r>
            <a:r>
              <a:rPr lang="fr-FR" dirty="0" smtClean="0"/>
              <a:t>prix consultante au lieu de </a:t>
            </a:r>
            <a:r>
              <a:rPr lang="fr-FR" sz="2400" b="1" u="sng" dirty="0" smtClean="0"/>
              <a:t>49,7 DT</a:t>
            </a:r>
            <a:r>
              <a:rPr lang="fr-FR" sz="2400" dirty="0" smtClean="0"/>
              <a:t> </a:t>
            </a:r>
            <a:r>
              <a:rPr lang="fr-FR" dirty="0" smtClean="0"/>
              <a:t>prix catalogue en le commandant sur le mois de</a:t>
            </a:r>
            <a:r>
              <a:rPr lang="fr-FR" u="sng" dirty="0" smtClean="0"/>
              <a:t> </a:t>
            </a:r>
            <a:r>
              <a:rPr lang="fr-FR" b="1" u="sng" dirty="0" smtClean="0"/>
              <a:t>Décembre </a:t>
            </a:r>
            <a:r>
              <a:rPr lang="fr-FR" dirty="0" smtClean="0"/>
              <a:t>en passant une commande d’au moins 1BP en Décembre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04048" y="548680"/>
            <a:ext cx="176419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2</a:t>
            </a:r>
            <a:r>
              <a:rPr lang="fr-FR" sz="2400" baseline="30000" dirty="0" smtClean="0">
                <a:solidFill>
                  <a:srgbClr val="FF0000"/>
                </a:solidFill>
              </a:rPr>
              <a:t>ème</a:t>
            </a:r>
            <a:r>
              <a:rPr lang="fr-FR" sz="2400" dirty="0" smtClean="0">
                <a:solidFill>
                  <a:srgbClr val="FF0000"/>
                </a:solidFill>
              </a:rPr>
              <a:t> MOIS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88640"/>
            <a:ext cx="3197381" cy="621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121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©2014 by Oriflame Cosmetics SA</a:t>
            </a:r>
            <a:endParaRPr lang="sv-SE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922497" y="1423223"/>
            <a:ext cx="4221503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Je suis nouvelle consultante en </a:t>
            </a:r>
            <a:r>
              <a:rPr lang="fr-FR" b="1" dirty="0" smtClean="0"/>
              <a:t>Octobre, j’ai bien passé mes 150 BP en Octobre et 150 BP en Novembre</a:t>
            </a:r>
          </a:p>
          <a:p>
            <a:endParaRPr lang="fr-FR" b="1" dirty="0" smtClean="0"/>
          </a:p>
          <a:p>
            <a:r>
              <a:rPr lang="fr-FR" dirty="0" smtClean="0"/>
              <a:t>Je passe au moins </a:t>
            </a:r>
            <a:r>
              <a:rPr lang="fr-FR" sz="2000" b="1" u="sng" dirty="0" smtClean="0"/>
              <a:t>150 BP</a:t>
            </a:r>
            <a:r>
              <a:rPr lang="fr-FR" b="1" u="sng" dirty="0" smtClean="0"/>
              <a:t> </a:t>
            </a:r>
            <a:r>
              <a:rPr lang="fr-FR" dirty="0" smtClean="0"/>
              <a:t>(au cumul) en </a:t>
            </a:r>
            <a:r>
              <a:rPr lang="fr-FR" b="1" dirty="0" smtClean="0"/>
              <a:t>Décembre</a:t>
            </a:r>
          </a:p>
          <a:p>
            <a:endParaRPr lang="fr-FR" dirty="0" smtClean="0"/>
          </a:p>
          <a:p>
            <a:r>
              <a:rPr lang="fr-FR" dirty="0" smtClean="0"/>
              <a:t>Je peux bénéficier du lot à </a:t>
            </a:r>
            <a:r>
              <a:rPr lang="fr-FR" sz="2400" b="1" u="sng" dirty="0" smtClean="0"/>
              <a:t>15DT </a:t>
            </a:r>
            <a:r>
              <a:rPr lang="fr-FR" dirty="0" smtClean="0"/>
              <a:t>prix consultante au lieu de </a:t>
            </a:r>
            <a:r>
              <a:rPr lang="fr-FR" sz="2400" b="1" u="sng" dirty="0"/>
              <a:t>6</a:t>
            </a:r>
            <a:r>
              <a:rPr lang="fr-FR" sz="2400" b="1" u="sng" dirty="0" smtClean="0"/>
              <a:t>9,7 DT</a:t>
            </a:r>
            <a:r>
              <a:rPr lang="fr-FR" sz="2400" dirty="0" smtClean="0"/>
              <a:t> </a:t>
            </a:r>
            <a:r>
              <a:rPr lang="fr-FR" dirty="0" smtClean="0"/>
              <a:t>prix catalogue en le commandant sur le mois de </a:t>
            </a:r>
            <a:r>
              <a:rPr lang="fr-FR" b="1" u="sng" dirty="0" smtClean="0"/>
              <a:t>Décembre</a:t>
            </a:r>
            <a:r>
              <a:rPr lang="fr-FR" b="1" dirty="0" smtClean="0"/>
              <a:t> </a:t>
            </a:r>
            <a:r>
              <a:rPr lang="fr-FR" dirty="0" smtClean="0"/>
              <a:t>en passant une commande d’au moins 1BP en Décembre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56076" y="548680"/>
            <a:ext cx="176419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3</a:t>
            </a:r>
            <a:r>
              <a:rPr lang="fr-FR" sz="2400" baseline="30000" dirty="0" smtClean="0">
                <a:solidFill>
                  <a:srgbClr val="FF0000"/>
                </a:solidFill>
              </a:rPr>
              <a:t>ème</a:t>
            </a:r>
            <a:r>
              <a:rPr lang="fr-FR" sz="2400" dirty="0" smtClean="0">
                <a:solidFill>
                  <a:srgbClr val="FF0000"/>
                </a:solidFill>
              </a:rPr>
              <a:t> MOIS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4" y="1196752"/>
            <a:ext cx="4822644" cy="436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491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16586"/>
            <a:ext cx="6795472" cy="620586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©2014 by Oriflame Cosmetics SA</a:t>
            </a:r>
            <a:endParaRPr lang="sv-SE" dirty="0" smtClean="0"/>
          </a:p>
        </p:txBody>
      </p:sp>
      <p:sp>
        <p:nvSpPr>
          <p:cNvPr id="5" name="Oval 4"/>
          <p:cNvSpPr/>
          <p:nvPr/>
        </p:nvSpPr>
        <p:spPr>
          <a:xfrm>
            <a:off x="1331640" y="3861048"/>
            <a:ext cx="5760640" cy="5040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20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_corporate_template_Arial_Travel">
  <a:themeElements>
    <a:clrScheme name="Custom 2">
      <a:dk1>
        <a:srgbClr val="3F3F3F"/>
      </a:dk1>
      <a:lt1>
        <a:sysClr val="window" lastClr="FFFFFF"/>
      </a:lt1>
      <a:dk2>
        <a:srgbClr val="FFFFFF"/>
      </a:dk2>
      <a:lt2>
        <a:srgbClr val="DDDDDD"/>
      </a:lt2>
      <a:accent1>
        <a:srgbClr val="444546"/>
      </a:accent1>
      <a:accent2>
        <a:srgbClr val="B3E100"/>
      </a:accent2>
      <a:accent3>
        <a:srgbClr val="85746C"/>
      </a:accent3>
      <a:accent4>
        <a:srgbClr val="C12087"/>
      </a:accent4>
      <a:accent5>
        <a:srgbClr val="A79E75"/>
      </a:accent5>
      <a:accent6>
        <a:srgbClr val="D9DBDC"/>
      </a:accent6>
      <a:hlink>
        <a:srgbClr val="939598"/>
      </a:hlink>
      <a:folHlink>
        <a:srgbClr val="87878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PPT_corporate_template_Arial_Travel</Template>
  <TotalTime>521</TotalTime>
  <Words>218</Words>
  <Application>Microsoft Office PowerPoint</Application>
  <PresentationFormat>Affichage à l'écran (4:3)</PresentationFormat>
  <Paragraphs>23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PPT_corporate_template_Arial_Travel</vt:lpstr>
      <vt:lpstr>Diapositive 1</vt:lpstr>
      <vt:lpstr>Diapositive 2</vt:lpstr>
      <vt:lpstr>Diapositive 3</vt:lpstr>
      <vt:lpstr>Diapositive 4</vt:lpstr>
      <vt:lpstr>Diapositive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creator>AnnaB</dc:creator>
  <cp:lastModifiedBy>meher</cp:lastModifiedBy>
  <cp:revision>55</cp:revision>
  <cp:lastPrinted>2014-10-10T13:51:26Z</cp:lastPrinted>
  <dcterms:created xsi:type="dcterms:W3CDTF">2014-06-24T13:06:21Z</dcterms:created>
  <dcterms:modified xsi:type="dcterms:W3CDTF">2014-11-16T17:52:32Z</dcterms:modified>
</cp:coreProperties>
</file>