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74" r:id="rId20"/>
    <p:sldId id="281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78" d="100"/>
          <a:sy n="78" d="100"/>
        </p:scale>
        <p:origin x="-114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7E517-D38D-4474-B63F-957BEB6146E4}" type="datetimeFigureOut">
              <a:rPr lang="fr-FR" smtClean="0"/>
              <a:pPr/>
              <a:t>22/06/2014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0E2C4-ABAF-4F23-BB7B-C9C3BF364F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6067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E2C4-ABAF-4F23-BB7B-C9C3BF364F88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93854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E2C4-ABAF-4F23-BB7B-C9C3BF364F88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38084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E2C4-ABAF-4F23-BB7B-C9C3BF364F88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97039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E2C4-ABAF-4F23-BB7B-C9C3BF364F88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86977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E2C4-ABAF-4F23-BB7B-C9C3BF364F88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64387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E2C4-ABAF-4F23-BB7B-C9C3BF364F88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62775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E2C4-ABAF-4F23-BB7B-C9C3BF364F88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27301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E2C4-ABAF-4F23-BB7B-C9C3BF364F88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95229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E2C4-ABAF-4F23-BB7B-C9C3BF364F88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65353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E2C4-ABAF-4F23-BB7B-C9C3BF364F88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38747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E2C4-ABAF-4F23-BB7B-C9C3BF364F88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5530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E2C4-ABAF-4F23-BB7B-C9C3BF364F88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89203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E2C4-ABAF-4F23-BB7B-C9C3BF364F88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4300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E2C4-ABAF-4F23-BB7B-C9C3BF364F88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61469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E2C4-ABAF-4F23-BB7B-C9C3BF364F88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02809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E2C4-ABAF-4F23-BB7B-C9C3BF364F88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6771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E2C4-ABAF-4F23-BB7B-C9C3BF364F88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58077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E2C4-ABAF-4F23-BB7B-C9C3BF364F88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73521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E2C4-ABAF-4F23-BB7B-C9C3BF364F88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1727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E2C4-ABAF-4F23-BB7B-C9C3BF364F88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31248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E2C4-ABAF-4F23-BB7B-C9C3BF364F88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44673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E2C4-ABAF-4F23-BB7B-C9C3BF364F88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61928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0E2C4-ABAF-4F23-BB7B-C9C3BF364F88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7824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B32B-3AA5-4FD5-8B58-C21D3B585221}" type="datetimeFigureOut">
              <a:rPr lang="fr-FR" smtClean="0"/>
              <a:pPr/>
              <a:t>22/06/2014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FB0A-8A49-4C10-9164-62E0B22B45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B32B-3AA5-4FD5-8B58-C21D3B585221}" type="datetimeFigureOut">
              <a:rPr lang="fr-FR" smtClean="0"/>
              <a:pPr/>
              <a:t>22/06/2014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FB0A-8A49-4C10-9164-62E0B22B45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B32B-3AA5-4FD5-8B58-C21D3B585221}" type="datetimeFigureOut">
              <a:rPr lang="fr-FR" smtClean="0"/>
              <a:pPr/>
              <a:t>22/06/2014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FB0A-8A49-4C10-9164-62E0B22B45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B32B-3AA5-4FD5-8B58-C21D3B585221}" type="datetimeFigureOut">
              <a:rPr lang="fr-FR" smtClean="0"/>
              <a:pPr/>
              <a:t>22/06/2014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FB0A-8A49-4C10-9164-62E0B22B45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B32B-3AA5-4FD5-8B58-C21D3B585221}" type="datetimeFigureOut">
              <a:rPr lang="fr-FR" smtClean="0"/>
              <a:pPr/>
              <a:t>22/06/2014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FB0A-8A49-4C10-9164-62E0B22B45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B32B-3AA5-4FD5-8B58-C21D3B585221}" type="datetimeFigureOut">
              <a:rPr lang="fr-FR" smtClean="0"/>
              <a:pPr/>
              <a:t>22/06/2014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FB0A-8A49-4C10-9164-62E0B22B45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B32B-3AA5-4FD5-8B58-C21D3B585221}" type="datetimeFigureOut">
              <a:rPr lang="fr-FR" smtClean="0"/>
              <a:pPr/>
              <a:t>22/06/2014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FB0A-8A49-4C10-9164-62E0B22B45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B32B-3AA5-4FD5-8B58-C21D3B585221}" type="datetimeFigureOut">
              <a:rPr lang="fr-FR" smtClean="0"/>
              <a:pPr/>
              <a:t>22/06/2014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FB0A-8A49-4C10-9164-62E0B22B45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B32B-3AA5-4FD5-8B58-C21D3B585221}" type="datetimeFigureOut">
              <a:rPr lang="fr-FR" smtClean="0"/>
              <a:pPr/>
              <a:t>22/06/2014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FB0A-8A49-4C10-9164-62E0B22B45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B32B-3AA5-4FD5-8B58-C21D3B585221}" type="datetimeFigureOut">
              <a:rPr lang="fr-FR" smtClean="0"/>
              <a:pPr/>
              <a:t>22/06/2014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FB0A-8A49-4C10-9164-62E0B22B45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B32B-3AA5-4FD5-8B58-C21D3B585221}" type="datetimeFigureOut">
              <a:rPr lang="fr-FR" smtClean="0"/>
              <a:pPr/>
              <a:t>22/06/2014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FB0A-8A49-4C10-9164-62E0B22B45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2B32B-3AA5-4FD5-8B58-C21D3B585221}" type="datetimeFigureOut">
              <a:rPr lang="fr-FR" smtClean="0"/>
              <a:pPr/>
              <a:t>22/06/2014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4FB0A-8A49-4C10-9164-62E0B22B45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3" descr="C:\Users\Administrateur\Desktop\Oriflame\images\13 OOM_PDF_comments_version_2013_low_quality (2)_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4733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2" name="Picture 2" descr="C:\Users\Administrateur\Desktop\Oriflame\images\13 OOM_PDF_comments_version_2013_low_quality (2)_0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5"/>
            <a:ext cx="91440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6" name="Picture 2" descr="C:\Users\Administrateur\Desktop\Oriflame\images\13 OOM_PDF_comments_version_2013_low_quality (2)_0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5"/>
            <a:ext cx="91440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290" name="Picture 2" descr="C:\Users\Administrateur\Desktop\Oriflame\images\13 OOM_PDF_comments_version_2013_low_quality (2)_0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5"/>
            <a:ext cx="914400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4" name="Picture 2" descr="C:\Users\Administrateur\Desktop\Oriflame\images\13 OOM_PDF_comments_version_2013_low_quality (2)_0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5"/>
            <a:ext cx="91440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2" descr="C:\Users\Administrateur\Desktop\Oriflame\images\13 OOM_PDF_comments_version_2013_low_quality (2)_0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2" name="Picture 2" descr="C:\Users\Administrateur\Desktop\Oriflame\images\13 OOM_PDF_comments_version_2013_low_quality (2)_0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9144000" cy="475252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357"/>
            <a:ext cx="91440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86" name="Picture 2" descr="C:\Users\Administrateur\Desktop\Oriflame\images\13 OOM_PDF_comments_version_2013_low_quality (2)_0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5"/>
            <a:ext cx="91440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0" name="Picture 2" descr="C:\Users\Administrateur\Desktop\Oriflame\images\13 OOM_PDF_comments_version_2013_low_quality (2)_0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5"/>
            <a:ext cx="9144000" cy="4752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à coins arrondis 4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58" name="Picture 2" descr="C:\Users\Administrateur\Desktop\Oriflame\images\13 OOM_PDF_comments_version_2013_low_quality (2)_0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5"/>
            <a:ext cx="91440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eur\Desktop\Oriflame\images\13 OOM_PDF_comments_version_2013_low_quality (2)_0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5"/>
            <a:ext cx="9144000" cy="4752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10152671_273389242822268_379036931348282756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8786873" cy="642942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2" name="Picture 2" descr="C:\Users\Administrateur\Desktop\Oriflame\images\13 OOM_PDF_comments_version_2013_low_quality (2)_0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6" name="Picture 2" descr="C:\Users\Administrateur\Desktop\Oriflame\images\13 OOM_PDF_comments_version_2013_low_quality (2)_0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0" name="Picture 2" descr="C:\Users\Administrateur\Desktop\Oriflame\images\13 OOM_PDF_comments_version_2013_low_quality (2)_0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554" name="Picture 2" descr="C:\Users\Administrateur\Desktop\Oriflame\images\13 OOM_PDF_comments_version_2013_low_quality (2)_0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578" name="Picture 2" descr="C:\Users\Administrateur\Desktop\Oriflame\images\13 OOM_PDF_comments_version_2013_low_quality (2)_0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Administrateur\Desktop\Oriflame\images\13 OOM_PDF_comments_version_2013_low_quality (2)_0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5164626"/>
          </a:xfrm>
          <a:prstGeom prst="rect">
            <a:avLst/>
          </a:prstGeom>
          <a:noFill/>
        </p:spPr>
      </p:pic>
      <p:pic>
        <p:nvPicPr>
          <p:cNvPr id="5" name="Picture 2" descr="C:\Users\Administrateur\Desktop\Oriflame\images\13 OOM_PDF_comments_version_2013_low_quality (2)_0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9144000" cy="5214974"/>
          </a:xfrm>
          <a:prstGeom prst="rect">
            <a:avLst/>
          </a:prstGeom>
          <a:noFill/>
        </p:spPr>
      </p:pic>
      <p:sp>
        <p:nvSpPr>
          <p:cNvPr id="6" name="Rectangle à coins arrondis 5"/>
          <p:cNvSpPr/>
          <p:nvPr/>
        </p:nvSpPr>
        <p:spPr>
          <a:xfrm>
            <a:off x="4857752" y="2786058"/>
            <a:ext cx="1357322" cy="35719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500 DT</a:t>
            </a:r>
            <a:endParaRPr lang="fr-F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Users\Administrateur\Desktop\Oriflame\images\13 OOM_PDF_comments_version_2013_low_quality (2)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4950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C:\Users\Administrateur\Desktop\Oriflame\images\13 OOM_PDF_comments_version_2013_low_quality (2)_0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 descr="C:\Users\Administrateur\Desktop\Oriflame\images\13 OOM_PDF_comments_version_2013_low_quality (2)_0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C:\Users\Administrateur\Desktop\Oriflame\images\13 OOM_PDF_comments_version_2013_low_quality (2)_0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5"/>
            <a:ext cx="91440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Administrateur\Desktop\Oriflame\images\13 OOM_PDF_comments_version_2013_low_quality (2)_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3999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093296"/>
            <a:ext cx="9144000" cy="76470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 Mme HAJ TAIEB LAMIA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C:\Users\Administrateur\Desktop\Oriflame\images\13 OOM_PDF_comments_version_2013_low_quality (2)_0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475252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2976" y="5286388"/>
            <a:ext cx="8001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Nous actionnons actuellement </a:t>
            </a:r>
            <a:r>
              <a:rPr lang="fr-FR" sz="2400" b="1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5</a:t>
            </a:r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usines cosmétiques :</a:t>
            </a:r>
          </a:p>
          <a:p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en Pologne, en Suède, en Inde, en Chine et en Russie</a:t>
            </a:r>
            <a:endParaRPr lang="fr-FR" sz="2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7140</TotalTime>
  <Words>277</Words>
  <Application>Microsoft Office PowerPoint</Application>
  <PresentationFormat>Affichage à l'écran (4:3)</PresentationFormat>
  <Paragraphs>72</Paragraphs>
  <Slides>25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toshiba</cp:lastModifiedBy>
  <cp:revision>30</cp:revision>
  <dcterms:created xsi:type="dcterms:W3CDTF">2013-09-20T14:49:11Z</dcterms:created>
  <dcterms:modified xsi:type="dcterms:W3CDTF">2014-06-22T11:44:53Z</dcterms:modified>
</cp:coreProperties>
</file>